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A9CF04D-0080-49F8-A314-2A12EAE0C7FC}" type="datetimeFigureOut">
              <a:rPr lang="tr-TR" smtClean="0"/>
              <a:t>20.03.2014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9DF83E1-A14D-4712-BF82-9D137AFE5C0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CF04D-0080-49F8-A314-2A12EAE0C7FC}" type="datetimeFigureOut">
              <a:rPr lang="tr-TR" smtClean="0"/>
              <a:t>20.03.2014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F83E1-A14D-4712-BF82-9D137AFE5C0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CF04D-0080-49F8-A314-2A12EAE0C7FC}" type="datetimeFigureOut">
              <a:rPr lang="tr-TR" smtClean="0"/>
              <a:t>20.03.2014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F83E1-A14D-4712-BF82-9D137AFE5C0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A9CF04D-0080-49F8-A314-2A12EAE0C7FC}" type="datetimeFigureOut">
              <a:rPr lang="tr-TR" smtClean="0"/>
              <a:t>20.03.2014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F83E1-A14D-4712-BF82-9D137AFE5C0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A9CF04D-0080-49F8-A314-2A12EAE0C7FC}" type="datetimeFigureOut">
              <a:rPr lang="tr-TR" smtClean="0"/>
              <a:t>20.03.2014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9DF83E1-A14D-4712-BF82-9D137AFE5C09}" type="slidenum">
              <a:rPr lang="tr-TR" smtClean="0"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A9CF04D-0080-49F8-A314-2A12EAE0C7FC}" type="datetimeFigureOut">
              <a:rPr lang="tr-TR" smtClean="0"/>
              <a:t>20.03.2014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9DF83E1-A14D-4712-BF82-9D137AFE5C0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A9CF04D-0080-49F8-A314-2A12EAE0C7FC}" type="datetimeFigureOut">
              <a:rPr lang="tr-TR" smtClean="0"/>
              <a:t>20.03.2014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9DF83E1-A14D-4712-BF82-9D137AFE5C0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CF04D-0080-49F8-A314-2A12EAE0C7FC}" type="datetimeFigureOut">
              <a:rPr lang="tr-TR" smtClean="0"/>
              <a:t>20.03.2014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F83E1-A14D-4712-BF82-9D137AFE5C0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A9CF04D-0080-49F8-A314-2A12EAE0C7FC}" type="datetimeFigureOut">
              <a:rPr lang="tr-TR" smtClean="0"/>
              <a:t>20.03.2014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9DF83E1-A14D-4712-BF82-9D137AFE5C0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A9CF04D-0080-49F8-A314-2A12EAE0C7FC}" type="datetimeFigureOut">
              <a:rPr lang="tr-TR" smtClean="0"/>
              <a:t>20.03.2014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9DF83E1-A14D-4712-BF82-9D137AFE5C0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A9CF04D-0080-49F8-A314-2A12EAE0C7FC}" type="datetimeFigureOut">
              <a:rPr lang="tr-TR" smtClean="0"/>
              <a:t>20.03.2014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9DF83E1-A14D-4712-BF82-9D137AFE5C0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A9CF04D-0080-49F8-A314-2A12EAE0C7FC}" type="datetimeFigureOut">
              <a:rPr lang="tr-TR" smtClean="0"/>
              <a:t>20.03.2014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9DF83E1-A14D-4712-BF82-9D137AFE5C09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/>
              <a:t>BAŞARILI İNSAN</a:t>
            </a:r>
            <a:endParaRPr lang="tr-TR" sz="6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tr-TR" sz="6600" dirty="0" smtClean="0"/>
              <a:t>VE </a:t>
            </a:r>
          </a:p>
          <a:p>
            <a:pPr algn="ctr">
              <a:buNone/>
            </a:pPr>
            <a:endParaRPr lang="tr-TR" sz="6600" dirty="0" smtClean="0"/>
          </a:p>
          <a:p>
            <a:pPr algn="ctr">
              <a:buNone/>
            </a:pPr>
            <a:r>
              <a:rPr lang="tr-TR" sz="6600" dirty="0" smtClean="0"/>
              <a:t>BAŞARISIZ İNSAN</a:t>
            </a:r>
            <a:endParaRPr lang="tr-TR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BAŞARILI İNSAN, </a:t>
            </a:r>
            <a:endParaRPr lang="tr-TR" sz="6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US" sz="7200" dirty="0" smtClean="0"/>
              <a:t>EN OLUMSUZ DURUMDA BİLE </a:t>
            </a:r>
            <a:r>
              <a:rPr lang="tr-TR" sz="7200" dirty="0" smtClean="0"/>
              <a:t>Ç</a:t>
            </a:r>
            <a:r>
              <a:rPr lang="en-US" sz="7200" dirty="0" smtClean="0"/>
              <a:t>IKIŞ NOKTASINI GÖRÜR.</a:t>
            </a:r>
            <a:br>
              <a:rPr lang="en-US" sz="7200" dirty="0" smtClean="0"/>
            </a:br>
            <a:endParaRPr lang="tr-TR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300" dirty="0" smtClean="0"/>
              <a:t>BAŞARISIZ İNSAN,</a:t>
            </a:r>
            <a:r>
              <a:rPr lang="en-US" dirty="0" smtClean="0"/>
              <a:t>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/>
              <a:t>EN OLUMLUYA BİLE ENGEL OLUR.</a:t>
            </a:r>
            <a:endParaRPr lang="tr-TR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7300" dirty="0" smtClean="0"/>
              <a:t>BAŞARILI İNSAN </a:t>
            </a:r>
            <a:r>
              <a:rPr lang="en-US" dirty="0" smtClean="0"/>
              <a:t/>
            </a:r>
            <a:br>
              <a:rPr lang="en-US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600" dirty="0" smtClean="0"/>
              <a:t>“ZOROLABİLİR, AMA İMKANSIZ DEĞİL” DER.</a:t>
            </a:r>
            <a:br>
              <a:rPr lang="en-US" sz="6600" dirty="0" smtClean="0"/>
            </a:br>
            <a:endParaRPr lang="tr-TR" sz="6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BAŞARISIZ İNSAN, </a:t>
            </a:r>
            <a:endParaRPr lang="tr-TR" sz="6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 smtClean="0"/>
              <a:t>“MÜMKÜN OLABİLİR AMA COK ZOR” DER.</a:t>
            </a:r>
            <a:endParaRPr lang="tr-TR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8000" dirty="0" smtClean="0"/>
              <a:t>BAŞARILI İNSAN</a:t>
            </a:r>
            <a:r>
              <a:rPr lang="tr-TR" sz="8000" dirty="0" smtClean="0"/>
              <a:t>;</a:t>
            </a:r>
            <a:r>
              <a:rPr lang="en-US" dirty="0" smtClean="0"/>
              <a:t> 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3321860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/>
              <a:t>DAİMA </a:t>
            </a:r>
            <a:r>
              <a:rPr lang="en-US" sz="6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ÇÖZÜMÜN BİR PARÇASIDIR.</a:t>
            </a:r>
            <a:endParaRPr lang="tr-TR" sz="6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BAŞARISIZ </a:t>
            </a:r>
            <a:r>
              <a:rPr lang="tr-TR" sz="6000" dirty="0" smtClean="0"/>
              <a:t>İNSAN </a:t>
            </a:r>
            <a:r>
              <a:rPr lang="en-US" sz="6000" dirty="0" smtClean="0"/>
              <a:t>İSE</a:t>
            </a:r>
            <a:r>
              <a:rPr lang="tr-TR" sz="6000" dirty="0" smtClean="0"/>
              <a:t>;</a:t>
            </a:r>
            <a:endParaRPr lang="tr-TR" sz="6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000" dirty="0" smtClean="0"/>
              <a:t>DAİMA </a:t>
            </a:r>
            <a:r>
              <a:rPr lang="en-US" sz="8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SORUNUN BİR PAR</a:t>
            </a:r>
            <a:r>
              <a:rPr lang="tr-TR" sz="8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Ç</a:t>
            </a:r>
            <a:r>
              <a:rPr lang="en-US" sz="8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ASIDIR.</a:t>
            </a:r>
            <a:endParaRPr lang="tr-TR" sz="8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BAŞARILI İNSANIN</a:t>
            </a:r>
            <a:r>
              <a:rPr lang="tr-TR" sz="6600" dirty="0" smtClean="0"/>
              <a:t>;</a:t>
            </a:r>
            <a:endParaRPr lang="tr-TR" sz="6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endParaRPr lang="tr-TR" sz="6000" dirty="0" smtClean="0"/>
          </a:p>
          <a:p>
            <a:pPr algn="ctr">
              <a:buNone/>
            </a:pPr>
            <a:r>
              <a:rPr lang="en-US" sz="6000" dirty="0" smtClean="0"/>
              <a:t>HER ZAMAN BİR </a:t>
            </a:r>
            <a:r>
              <a:rPr lang="en-US" sz="6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PROGRAMI</a:t>
            </a:r>
            <a:r>
              <a:rPr lang="en-US" sz="6000" dirty="0" smtClean="0"/>
              <a:t> </a:t>
            </a:r>
            <a:endParaRPr lang="tr-TR" sz="6000" dirty="0" smtClean="0"/>
          </a:p>
          <a:p>
            <a:pPr algn="ctr">
              <a:buNone/>
            </a:pPr>
            <a:r>
              <a:rPr lang="en-US" sz="6000" dirty="0" smtClean="0"/>
              <a:t>VARDIR.</a:t>
            </a:r>
            <a:br>
              <a:rPr lang="en-US" sz="6000" dirty="0" smtClean="0"/>
            </a:br>
            <a:endParaRPr lang="tr-TR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7200" dirty="0" smtClean="0"/>
              <a:t>BAŞARISIZIN İSE</a:t>
            </a:r>
            <a:endParaRPr lang="tr-TR" sz="7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000" dirty="0" smtClean="0"/>
              <a:t>HER ZAMAN BİR </a:t>
            </a:r>
            <a:r>
              <a:rPr lang="en-US" sz="8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MAZERETİ </a:t>
            </a:r>
            <a:r>
              <a:rPr lang="en-US" sz="8000" dirty="0" smtClean="0"/>
              <a:t>VARDIR.</a:t>
            </a:r>
            <a:endParaRPr lang="tr-TR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en-US" sz="8000" dirty="0" smtClean="0"/>
              <a:t>BAŞARILI İNSAN,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tr-TR" sz="7200" dirty="0" smtClean="0"/>
          </a:p>
          <a:p>
            <a:pPr algn="ctr">
              <a:buNone/>
            </a:pPr>
            <a:r>
              <a:rPr lang="en-US" sz="7200" dirty="0" smtClean="0"/>
              <a:t>“</a:t>
            </a:r>
            <a:r>
              <a:rPr lang="en-US" sz="5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İ</a:t>
            </a:r>
            <a:r>
              <a:rPr lang="tr-TR" sz="5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Ş</a:t>
            </a:r>
            <a:r>
              <a:rPr lang="en-US" sz="5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İNE YARDIM EDEYİM</a:t>
            </a:r>
            <a:r>
              <a:rPr lang="en-US" sz="7200" dirty="0" smtClean="0"/>
              <a:t>” </a:t>
            </a:r>
            <a:endParaRPr lang="tr-TR" sz="7200" dirty="0" smtClean="0"/>
          </a:p>
          <a:p>
            <a:pPr algn="ctr">
              <a:buNone/>
            </a:pPr>
            <a:r>
              <a:rPr lang="en-US" sz="7200" dirty="0" smtClean="0"/>
              <a:t>DER.</a:t>
            </a:r>
            <a:br>
              <a:rPr lang="en-US" sz="7200" dirty="0" smtClean="0"/>
            </a:br>
            <a:endParaRPr lang="tr-TR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dirty="0" smtClean="0"/>
              <a:t>BAŞARISIZ,</a:t>
            </a:r>
            <a:r>
              <a:rPr lang="en-US" dirty="0" smtClean="0"/>
              <a:t>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tr-TR" sz="8000" dirty="0" smtClean="0"/>
          </a:p>
          <a:p>
            <a:pPr algn="ctr">
              <a:buNone/>
            </a:pPr>
            <a:r>
              <a:rPr lang="en-US" sz="8000" dirty="0" smtClean="0"/>
              <a:t>“</a:t>
            </a:r>
            <a:r>
              <a:rPr lang="en-US" sz="5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BU BENİM İŞİM DEĞİL</a:t>
            </a:r>
            <a:r>
              <a:rPr lang="en-US" sz="8000" dirty="0" smtClean="0"/>
              <a:t>” DER.</a:t>
            </a:r>
            <a:endParaRPr lang="tr-TR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BAŞARILI İNSAN</a:t>
            </a:r>
            <a:r>
              <a:rPr lang="tr-TR" sz="6600" dirty="0" smtClean="0"/>
              <a:t>;</a:t>
            </a:r>
            <a:endParaRPr lang="tr-TR" sz="6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US" sz="6600" dirty="0" smtClean="0"/>
              <a:t>HER SORUNA BİR ÇÖZÜM BULUR.</a:t>
            </a:r>
            <a:br>
              <a:rPr lang="en-US" sz="6600" dirty="0" smtClean="0"/>
            </a:br>
            <a:endParaRPr lang="tr-TR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8900" dirty="0" smtClean="0"/>
              <a:t>BAŞARISIZ,</a:t>
            </a:r>
            <a:r>
              <a:rPr lang="en-US" dirty="0" smtClean="0"/>
              <a:t>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tr-TR" sz="6600" dirty="0" smtClean="0"/>
          </a:p>
          <a:p>
            <a:pPr algn="ctr">
              <a:buNone/>
            </a:pPr>
            <a:r>
              <a:rPr lang="en-US" sz="6600" dirty="0" smtClean="0"/>
              <a:t>HER ÇÖZ</a:t>
            </a:r>
            <a:r>
              <a:rPr lang="tr-TR" sz="6600" dirty="0" smtClean="0"/>
              <a:t>Ü</a:t>
            </a:r>
            <a:r>
              <a:rPr lang="en-US" sz="6600" dirty="0" smtClean="0"/>
              <a:t>ME BİR SORUN BULUR.</a:t>
            </a:r>
            <a:endParaRPr lang="tr-TR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22</TotalTime>
  <Words>110</Words>
  <Application>Microsoft Office PowerPoint</Application>
  <PresentationFormat>Ekran Gösterisi (4:3)</PresentationFormat>
  <Paragraphs>34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Canlı</vt:lpstr>
      <vt:lpstr>BAŞARILI İNSAN</vt:lpstr>
      <vt:lpstr>BAŞARILI İNSAN; </vt:lpstr>
      <vt:lpstr>BAŞARISIZ İNSAN İSE;</vt:lpstr>
      <vt:lpstr>BAŞARILI İNSANIN;</vt:lpstr>
      <vt:lpstr>BAŞARISIZIN İSE</vt:lpstr>
      <vt:lpstr>  BAŞARILI İNSAN,   </vt:lpstr>
      <vt:lpstr>BAŞARISIZ,  </vt:lpstr>
      <vt:lpstr>BAŞARILI İNSAN;</vt:lpstr>
      <vt:lpstr>BAŞARISIZ,  </vt:lpstr>
      <vt:lpstr>BAŞARILI İNSAN, </vt:lpstr>
      <vt:lpstr>BAŞARISIZ İNSAN,  </vt:lpstr>
      <vt:lpstr>BAŞARILI İNSAN  </vt:lpstr>
      <vt:lpstr>BAŞARISIZ İNSAN,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2013</cp:lastModifiedBy>
  <cp:revision>3</cp:revision>
  <dcterms:created xsi:type="dcterms:W3CDTF">2014-03-16T21:52:33Z</dcterms:created>
  <dcterms:modified xsi:type="dcterms:W3CDTF">2014-03-20T07:03:05Z</dcterms:modified>
</cp:coreProperties>
</file>